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6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54" r:id="rId11"/>
    <p:sldId id="321" r:id="rId12"/>
    <p:sldId id="260" r:id="rId13"/>
    <p:sldId id="342" r:id="rId14"/>
    <p:sldId id="343" r:id="rId15"/>
    <p:sldId id="344" r:id="rId16"/>
    <p:sldId id="339" r:id="rId17"/>
    <p:sldId id="324" r:id="rId18"/>
    <p:sldId id="326" r:id="rId19"/>
    <p:sldId id="350" r:id="rId20"/>
    <p:sldId id="351" r:id="rId21"/>
    <p:sldId id="348" r:id="rId22"/>
    <p:sldId id="349" r:id="rId23"/>
    <p:sldId id="352" r:id="rId24"/>
    <p:sldId id="35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  <p14:sldId id="354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Maker Training Sessions" id="{C5A25939-7071-4118-AEDF-59E2139767B3}">
          <p14:sldIdLst>
            <p14:sldId id="344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50"/>
            <p14:sldId id="351"/>
            <p14:sldId id="348"/>
            <p14:sldId id="349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7.xml"/><Relationship Id="rId5" Type="http://schemas.openxmlformats.org/officeDocument/2006/relationships/image" Target="../media/image7.png"/><Relationship Id="rId10" Type="http://schemas.openxmlformats.org/officeDocument/2006/relationships/slide" Target="slide15.xml"/><Relationship Id="rId4" Type="http://schemas.openxmlformats.org/officeDocument/2006/relationships/image" Target="../media/image6.png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imapssl.eng.auburn.edu/software/software/showcase.php?software=solidwor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30, 2017</a:t>
            </a:r>
          </a:p>
          <a:p>
            <a:r>
              <a:rPr lang="en-US" sz="2400" dirty="0"/>
              <a:t>Broun Hall, </a:t>
            </a:r>
            <a:r>
              <a:rPr lang="en-US" sz="2400" b="1" dirty="0"/>
              <a:t>Room 123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7F8E3-86F1-4037-80C9-FF4F0C3B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418"/>
            <a:ext cx="12276306" cy="50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F68398-8063-45EE-B7BD-0D1AAA2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383661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(Git and GitHub)</a:t>
            </a:r>
          </a:p>
          <a:p>
            <a:r>
              <a:rPr lang="en-US" b="1" dirty="0"/>
              <a:t>3D CAD Parts (</a:t>
            </a:r>
            <a:r>
              <a:rPr lang="en-US" b="1" dirty="0" err="1"/>
              <a:t>Solidworks</a:t>
            </a:r>
            <a:r>
              <a:rPr lang="en-US" b="1" dirty="0"/>
              <a:t>)</a:t>
            </a:r>
          </a:p>
          <a:p>
            <a:r>
              <a:rPr lang="en-US" dirty="0"/>
              <a:t>3D Printing (</a:t>
            </a:r>
            <a:r>
              <a:rPr lang="en-US" dirty="0" err="1"/>
              <a:t>Lulzbot</a:t>
            </a:r>
            <a:r>
              <a:rPr lang="en-US" dirty="0"/>
              <a:t>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 3.1)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3D CAD &amp; SolidWorks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3D Computer Aided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fast and accurate way of drawing parts and assemblies</a:t>
            </a:r>
          </a:p>
          <a:p>
            <a:r>
              <a:rPr lang="en-US" dirty="0"/>
              <a:t>Provides more detail than a whiteboard sketch</a:t>
            </a:r>
          </a:p>
          <a:p>
            <a:r>
              <a:rPr lang="en-US" dirty="0"/>
              <a:t>Visualize how objects fit together</a:t>
            </a:r>
          </a:p>
          <a:p>
            <a:r>
              <a:rPr lang="en-US" dirty="0">
                <a:solidFill>
                  <a:schemeClr val="tx1"/>
                </a:solidFill>
              </a:rPr>
              <a:t>Helps  determine </a:t>
            </a:r>
            <a:r>
              <a:rPr lang="en-US" dirty="0"/>
              <a:t>potential issues in design rather than manufacturing</a:t>
            </a:r>
          </a:p>
          <a:p>
            <a:r>
              <a:rPr lang="en-US" dirty="0"/>
              <a:t>Allows rapid development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20CD-E8ED-4707-A5D6-1C140BA6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5489283" cy="4206240"/>
          </a:xfrm>
        </p:spPr>
        <p:txBody>
          <a:bodyPr/>
          <a:lstStyle/>
          <a:p>
            <a:r>
              <a:rPr lang="en-US" dirty="0"/>
              <a:t>A powerful 3D CAD software suite developed by Dassault Systems.</a:t>
            </a:r>
          </a:p>
          <a:p>
            <a:r>
              <a:rPr lang="en-US" dirty="0"/>
              <a:t>Is used by many companies around the world.</a:t>
            </a:r>
          </a:p>
          <a:p>
            <a:r>
              <a:rPr lang="en-US" dirty="0"/>
              <a:t>Has a good balance of intuitive controls and precision tools.</a:t>
            </a:r>
          </a:p>
          <a:p>
            <a:r>
              <a:rPr lang="en-US" dirty="0"/>
              <a:t>Has an extensive collection of useful analysis tools.</a:t>
            </a:r>
          </a:p>
          <a:p>
            <a:r>
              <a:rPr lang="en-US" dirty="0"/>
              <a:t>Is free for Auburn University students.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Image result for solidworks logo">
            <a:extLst>
              <a:ext uri="{FF2B5EF4-FFF2-40B4-BE49-F238E27FC236}">
                <a16:creationId xmlns:a16="http://schemas.microsoft.com/office/drawing/2014/main" id="{28D69D4E-C98E-4ADA-AC67-1C865F49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10" y="401935"/>
            <a:ext cx="5457526" cy="10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s.cloudinary.com/engineering-com/image/upload/w_640,h_640,c_limit/Picture5_ywo4ou.jpg">
            <a:extLst>
              <a:ext uri="{FF2B5EF4-FFF2-40B4-BE49-F238E27FC236}">
                <a16:creationId xmlns:a16="http://schemas.microsoft.com/office/drawing/2014/main" id="{800282C7-819A-450D-BB50-5C8AD34E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96" y="2683667"/>
            <a:ext cx="5088470" cy="28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18748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A25939-7071-4118-AEDF-59E2139767B3}">
                    <psuz:zmPr id="{BD1677F5-E813-4036-A45F-4BF4B15A374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B46D-5C36-4451-ADDF-91F19B6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SolidWorks</a:t>
            </a:r>
          </a:p>
        </p:txBody>
      </p:sp>
      <p:pic>
        <p:nvPicPr>
          <p:cNvPr id="2050" name="Picture 2" descr="Image result for autodesk inventor logo">
            <a:extLst>
              <a:ext uri="{FF2B5EF4-FFF2-40B4-BE49-F238E27FC236}">
                <a16:creationId xmlns:a16="http://schemas.microsoft.com/office/drawing/2014/main" id="{B84B29BB-F927-4CD5-BCDB-E6D4E073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72" y="557251"/>
            <a:ext cx="3339637" cy="8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sketchup logo">
            <a:extLst>
              <a:ext uri="{FF2B5EF4-FFF2-40B4-BE49-F238E27FC236}">
                <a16:creationId xmlns:a16="http://schemas.microsoft.com/office/drawing/2014/main" id="{ED41B6EA-1C2D-4CE0-81E8-498EA46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05" y="4681960"/>
            <a:ext cx="4465681" cy="9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olid edge logo">
            <a:extLst>
              <a:ext uri="{FF2B5EF4-FFF2-40B4-BE49-F238E27FC236}">
                <a16:creationId xmlns:a16="http://schemas.microsoft.com/office/drawing/2014/main" id="{B3959402-2551-4B1E-93FD-37A6D236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846" y="384571"/>
            <a:ext cx="3041302" cy="10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tc creo logo">
            <a:extLst>
              <a:ext uri="{FF2B5EF4-FFF2-40B4-BE49-F238E27FC236}">
                <a16:creationId xmlns:a16="http://schemas.microsoft.com/office/drawing/2014/main" id="{894AD38A-5780-4708-8E38-51BEE258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553993"/>
            <a:ext cx="2544326" cy="8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openscad logo">
            <a:extLst>
              <a:ext uri="{FF2B5EF4-FFF2-40B4-BE49-F238E27FC236}">
                <a16:creationId xmlns:a16="http://schemas.microsoft.com/office/drawing/2014/main" id="{22684F96-9C66-4C39-81E4-7EC97788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" y="4307760"/>
            <a:ext cx="4410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2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SolidWorks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55802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the SPARC CAD Workstation</a:t>
            </a:r>
          </a:p>
          <a:p>
            <a:r>
              <a:rPr lang="en-US" dirty="0">
                <a:solidFill>
                  <a:schemeClr val="tx1"/>
                </a:solidFill>
              </a:rPr>
              <a:t>Use an Engineering Network Services Computer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Broun 123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Shelby 1202,2119,2122,2210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Davis 123,330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Ross 306,370</a:t>
            </a:r>
          </a:p>
          <a:p>
            <a:r>
              <a:rPr lang="en-US" dirty="0">
                <a:solidFill>
                  <a:schemeClr val="tx1"/>
                </a:solidFill>
              </a:rPr>
              <a:t>Download the student version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https://imapssl.eng.auburn.edu/software/software/showcase.php?software=solidworks</a:t>
            </a:r>
            <a:endParaRPr lang="en-US" dirty="0">
              <a:solidFill>
                <a:schemeClr val="tx1"/>
              </a:solidFill>
            </a:endParaRPr>
          </a:p>
          <a:p>
            <a:pPr marL="2057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803" t="29372" r="14450" b="20840"/>
          <a:stretch/>
        </p:blipFill>
        <p:spPr>
          <a:xfrm>
            <a:off x="7969479" y="2140085"/>
            <a:ext cx="3017520" cy="34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Minimum Computer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793741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Windows 7, 8.1, 10 64-bit</a:t>
            </a:r>
          </a:p>
          <a:p>
            <a:r>
              <a:rPr lang="en-US" dirty="0" err="1">
                <a:solidFill>
                  <a:schemeClr val="tx1"/>
                </a:solidFill>
              </a:rPr>
              <a:t>Macbook</a:t>
            </a:r>
            <a:r>
              <a:rPr lang="en-US" dirty="0">
                <a:solidFill>
                  <a:schemeClr val="tx1"/>
                </a:solidFill>
              </a:rPr>
              <a:t> users must use Windows in Boot Camp or virtual machine</a:t>
            </a:r>
          </a:p>
          <a:p>
            <a:r>
              <a:rPr lang="en-US" dirty="0">
                <a:solidFill>
                  <a:schemeClr val="tx1"/>
                </a:solidFill>
              </a:rPr>
              <a:t>8GB or RAM or higher is recommended</a:t>
            </a:r>
          </a:p>
          <a:p>
            <a:r>
              <a:rPr lang="en-US" dirty="0">
                <a:solidFill>
                  <a:schemeClr val="tx1"/>
                </a:solidFill>
              </a:rPr>
              <a:t>Must have physical mouse with center wheel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Laptop touchpads do not work well</a:t>
            </a:r>
          </a:p>
          <a:p>
            <a:r>
              <a:rPr lang="en-US" dirty="0">
                <a:solidFill>
                  <a:schemeClr val="tx1"/>
                </a:solidFill>
              </a:rPr>
              <a:t>At least 8GB of Storage space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wil</a:t>
            </a:r>
            <a:r>
              <a:rPr lang="en-US" dirty="0"/>
              <a:t>l increase with better graphics cards.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2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36B3-3E5F-480F-A392-CFD2920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3D CAD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FBDE-F7CA-44DE-A7B8-4EBA8933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Parts: </a:t>
            </a:r>
            <a:r>
              <a:rPr lang="en-US" dirty="0"/>
              <a:t>A single piece of an object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Sketches: </a:t>
            </a:r>
            <a:r>
              <a:rPr lang="en-US" dirty="0"/>
              <a:t>usually 2D drawing of a particular aspect of a part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Assemblies: </a:t>
            </a:r>
            <a:r>
              <a:rPr lang="en-US" dirty="0"/>
              <a:t>A collection of connected parts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Drawings: </a:t>
            </a:r>
            <a:r>
              <a:rPr lang="en-US" dirty="0"/>
              <a:t>A 2D representation of parts and assemblies.</a:t>
            </a:r>
          </a:p>
        </p:txBody>
      </p:sp>
    </p:spTree>
    <p:extLst>
      <p:ext uri="{BB962C8B-B14F-4D97-AF65-F5344CB8AC3E}">
        <p14:creationId xmlns:p14="http://schemas.microsoft.com/office/powerpoint/2010/main" val="1822651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D8E-D002-4FA0-841C-EF722854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SolidWorks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8009-0BEC-4480-AB7F-40260B6F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512081" cy="4206240"/>
          </a:xfrm>
        </p:spPr>
        <p:txBody>
          <a:bodyPr/>
          <a:lstStyle/>
          <a:p>
            <a:r>
              <a:rPr lang="en-US" dirty="0"/>
              <a:t>Free interactive tutorials are built into the software.</a:t>
            </a:r>
          </a:p>
          <a:p>
            <a:r>
              <a:rPr lang="en-US" dirty="0"/>
              <a:t>Ranges from basic skills to advanced topics.</a:t>
            </a:r>
          </a:p>
          <a:p>
            <a:r>
              <a:rPr lang="en-US" dirty="0"/>
              <a:t>Highlighted tutorials are best for beginners.</a:t>
            </a:r>
          </a:p>
          <a:p>
            <a:r>
              <a:rPr lang="en-US" dirty="0"/>
              <a:t>HELP &gt; SOLIDWORKS Tutorials &gt; All Tutorials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A215-1036-4EC8-9420-B6441031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508304"/>
            <a:ext cx="5048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Student lead organization at Auburn University.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6108</TotalTime>
  <Words>777</Words>
  <Application>Microsoft Office PowerPoint</Application>
  <PresentationFormat>Widescreen</PresentationFormat>
  <Paragraphs>137</Paragraphs>
  <Slides>24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Spring 2018 Main Projects</vt:lpstr>
      <vt:lpstr>Maker Training Sessions</vt:lpstr>
      <vt:lpstr>Maker Training Session Topics</vt:lpstr>
      <vt:lpstr>Maker Topic: 3D CAD &amp; SolidWorks</vt:lpstr>
      <vt:lpstr>Why use 3D Computer Aided Design</vt:lpstr>
      <vt:lpstr>Why Use</vt:lpstr>
      <vt:lpstr>Alternatives to SolidWorks</vt:lpstr>
      <vt:lpstr>How to Access SolidWorks</vt:lpstr>
      <vt:lpstr>Minimum Computer Requirements</vt:lpstr>
      <vt:lpstr>Aspects of 3D CAD</vt:lpstr>
      <vt:lpstr>Learning SolidWorks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277</cp:revision>
  <dcterms:created xsi:type="dcterms:W3CDTF">2016-09-03T15:20:58Z</dcterms:created>
  <dcterms:modified xsi:type="dcterms:W3CDTF">2018-01-29T03:54:22Z</dcterms:modified>
</cp:coreProperties>
</file>